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D4901-30C5-45CD-80C1-4F4938CEF8CA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AB502-FF21-4EE1-A78C-1CA36F790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685800" y="1219200"/>
            <a:ext cx="7315200" cy="4648200"/>
            <a:chOff x="571500" y="304800"/>
            <a:chExt cx="8067674" cy="58674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125" t="18750" r="62500" b="18750"/>
            <a:stretch>
              <a:fillRect/>
            </a:stretch>
          </p:blipFill>
          <p:spPr bwMode="auto">
            <a:xfrm>
              <a:off x="571500" y="304800"/>
              <a:ext cx="8067674" cy="586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6350874" y="1066799"/>
              <a:ext cx="1243756" cy="458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Northeast</a:t>
              </a:r>
              <a:endParaRPr lang="en-US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95511" y="1219200"/>
              <a:ext cx="1302598" cy="458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Northwest</a:t>
              </a:r>
              <a:endParaRPr lang="en-US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040633" y="2438400"/>
              <a:ext cx="1613467" cy="458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North Central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88271" y="4952999"/>
              <a:ext cx="2090820" cy="458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South – Southeast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7416" y="5181600"/>
              <a:ext cx="2012458" cy="458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West– Southwest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11228" y="4724400"/>
              <a:ext cx="1035651" cy="458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San Luis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50103" y="3429000"/>
              <a:ext cx="1611725" cy="458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South Central</a:t>
              </a:r>
              <a:endParaRPr lang="en-US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371600" y="381000"/>
            <a:ext cx="6423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Colorado Tobacco Community Initiatives Grantee Advisory Council </a:t>
            </a:r>
          </a:p>
          <a:p>
            <a:pPr algn="ctr"/>
            <a:r>
              <a:rPr lang="en-US" dirty="0" smtClean="0"/>
              <a:t>Regional Map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11858" y="6248400"/>
            <a:ext cx="63655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One (1) Representative from each Region except for North Central will have Two (2) Representatives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17526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Risa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Turetsky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943599" y="1600200"/>
            <a:ext cx="1533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Jan </a:t>
            </a:r>
            <a:r>
              <a:rPr lang="en-US" sz="1400" b="1" dirty="0" err="1" smtClean="0"/>
              <a:t>Moraczewski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876800" y="2524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Vacant</a:t>
            </a:r>
          </a:p>
          <a:p>
            <a:r>
              <a:rPr lang="en-US" sz="1400" b="1" dirty="0" smtClean="0"/>
              <a:t>Donna </a:t>
            </a:r>
            <a:r>
              <a:rPr lang="en-US" sz="1400" b="1" dirty="0" err="1" smtClean="0"/>
              <a:t>Viverette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962400" y="35052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Dacia Hudson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219200" y="48006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Katie Smith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00400" y="4569023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Kristi </a:t>
            </a:r>
            <a:r>
              <a:rPr lang="en-US" sz="1400" b="1" dirty="0" err="1" smtClean="0"/>
              <a:t>Hillis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43600" y="47244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Mike </a:t>
            </a:r>
            <a:r>
              <a:rPr lang="en-US" sz="1400" b="1" dirty="0" err="1" smtClean="0"/>
              <a:t>Mustain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57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CDPHE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gcash</dc:creator>
  <cp:lastModifiedBy>Schwartz, Jennifer</cp:lastModifiedBy>
  <cp:revision>20</cp:revision>
  <cp:lastPrinted>2018-01-03T21:27:07Z</cp:lastPrinted>
  <dcterms:created xsi:type="dcterms:W3CDTF">2016-06-22T15:54:44Z</dcterms:created>
  <dcterms:modified xsi:type="dcterms:W3CDTF">2019-06-04T20:14:11Z</dcterms:modified>
</cp:coreProperties>
</file>