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Average" panose="020B0604020202020204" charset="0"/>
      <p:regular r:id="rId13"/>
    </p:embeddedFont>
    <p:embeddedFont>
      <p:font typeface="Oswald"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c6f980f91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c6f980f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03dfefac2_2_3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903dfefac2_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03dfefac2_2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03dfefac2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903dfefac2_2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903dfefac2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03dfefac2_0_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03dfefac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03dfefac2_2_1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03dfefac2_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903dfefac2_2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903dfefac2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03dfefac2_2_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03dfefac2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903dfefac2_2_2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903dfefac2_2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03dfefac2_2_3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903dfefac2_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Average"/>
                <a:ea typeface="Average"/>
                <a:cs typeface="Average"/>
                <a:sym typeface="Average"/>
              </a:rPr>
              <a:t>Evidence based local tobacco retail licensing policies can help counter the tobacco industry’s predatory practices that disproportionately affect youth of color (e.g. not including policy language that penalize minors for possession, use, and purchase of tobacco products – also known as PUP laws).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Colorado Communities Still Need Local Tobacco Retail Licensing</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August 2020</a:t>
            </a:r>
            <a:endParaRPr/>
          </a:p>
        </p:txBody>
      </p:sp>
      <p:sp>
        <p:nvSpPr>
          <p:cNvPr id="61" name="Google Shape;61;p13"/>
          <p:cNvSpPr txBox="1"/>
          <p:nvPr/>
        </p:nvSpPr>
        <p:spPr>
          <a:xfrm>
            <a:off x="6005250" y="4551050"/>
            <a:ext cx="2692800" cy="39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Average"/>
              <a:ea typeface="Average"/>
              <a:cs typeface="Average"/>
              <a:sym typeface="Average"/>
            </a:endParaRPr>
          </a:p>
        </p:txBody>
      </p:sp>
      <p:pic>
        <p:nvPicPr>
          <p:cNvPr id="62" name="Google Shape;62;p13"/>
          <p:cNvPicPr preferRelativeResize="0"/>
          <p:nvPr/>
        </p:nvPicPr>
        <p:blipFill>
          <a:blip r:embed="rId3">
            <a:alphaModFix/>
          </a:blip>
          <a:stretch>
            <a:fillRect/>
          </a:stretch>
        </p:blipFill>
        <p:spPr>
          <a:xfrm>
            <a:off x="5035768" y="3967475"/>
            <a:ext cx="3906726" cy="672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297500" y="822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Reasons Why Local TRL Still Matters?</a:t>
            </a:r>
            <a:endParaRPr/>
          </a:p>
        </p:txBody>
      </p:sp>
      <p:sp>
        <p:nvSpPr>
          <p:cNvPr id="116" name="Google Shape;116;p22"/>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Build on Strengthens in State and Federal Law</a:t>
            </a:r>
            <a:endParaRPr/>
          </a:p>
        </p:txBody>
      </p:sp>
      <p:sp>
        <p:nvSpPr>
          <p:cNvPr id="68" name="Google Shape;68;p14"/>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Fill Gaps in State and Federal Law</a:t>
            </a:r>
            <a:endParaRPr/>
          </a:p>
        </p:txBody>
      </p:sp>
      <p:sp>
        <p:nvSpPr>
          <p:cNvPr id="74" name="Google Shape;74;p15"/>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Address Equity in Tobacco Control</a:t>
            </a:r>
            <a:endParaRPr/>
          </a:p>
        </p:txBody>
      </p:sp>
      <p:sp>
        <p:nvSpPr>
          <p:cNvPr id="80" name="Google Shape;80;p16"/>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Inequities often arise when policies single out victims of industry targeting instead of the industries themselves.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Respond to Emerging Trends</a:t>
            </a:r>
            <a:endParaRPr/>
          </a:p>
        </p:txBody>
      </p:sp>
      <p:sp>
        <p:nvSpPr>
          <p:cNvPr id="86" name="Google Shape;86;p17"/>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Regulate Flavors That Attract Kids</a:t>
            </a:r>
            <a:endParaRPr/>
          </a:p>
        </p:txBody>
      </p:sp>
      <p:sp>
        <p:nvSpPr>
          <p:cNvPr id="92" name="Google Shape;92;p18"/>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Limit Where and How Tobacco is Sold</a:t>
            </a:r>
            <a:endParaRPr/>
          </a:p>
        </p:txBody>
      </p:sp>
      <p:sp>
        <p:nvSpPr>
          <p:cNvPr id="98" name="Google Shape;98;p19"/>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Ensure Equitable Compliance and Enforcement</a:t>
            </a:r>
            <a:endParaRPr/>
          </a:p>
        </p:txBody>
      </p:sp>
      <p:sp>
        <p:nvSpPr>
          <p:cNvPr id="104" name="Google Shape;104;p20"/>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Communicate Communities Commitment to Protect Health</a:t>
            </a:r>
            <a:endParaRPr/>
          </a:p>
        </p:txBody>
      </p:sp>
      <p:sp>
        <p:nvSpPr>
          <p:cNvPr id="110" name="Google Shape;110;p21"/>
          <p:cNvSpPr txBox="1"/>
          <p:nvPr/>
        </p:nvSpPr>
        <p:spPr>
          <a:xfrm>
            <a:off x="552050" y="1615750"/>
            <a:ext cx="8011500" cy="28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latin typeface="Average"/>
                <a:ea typeface="Average"/>
                <a:cs typeface="Average"/>
                <a:sym typeface="Average"/>
              </a:rPr>
              <a:t> </a:t>
            </a: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a:p>
            <a:pPr marL="0" lvl="0" indent="0" algn="l" rtl="0">
              <a:spcBef>
                <a:spcPts val="0"/>
              </a:spcBef>
              <a:spcAft>
                <a:spcPts val="0"/>
              </a:spcAft>
              <a:buNone/>
            </a:pPr>
            <a:endParaRPr sz="1900">
              <a:solidFill>
                <a:srgbClr val="FFFFFF"/>
              </a:solidFill>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On-screen Show (16:9)</PresentationFormat>
  <Paragraphs>29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Average</vt:lpstr>
      <vt:lpstr>Arial</vt:lpstr>
      <vt:lpstr>Oswald</vt:lpstr>
      <vt:lpstr>Slate</vt:lpstr>
      <vt:lpstr>Colorado Communities Still Need Local Tobacco Retail Licensing</vt:lpstr>
      <vt:lpstr>Build on Strengthens in State and Federal Law</vt:lpstr>
      <vt:lpstr>Fill Gaps in State and Federal Law</vt:lpstr>
      <vt:lpstr>Address Equity in Tobacco Control</vt:lpstr>
      <vt:lpstr>Respond to Emerging Trends</vt:lpstr>
      <vt:lpstr>Regulate Flavors That Attract Kids</vt:lpstr>
      <vt:lpstr>Limit Where and How Tobacco is Sold</vt:lpstr>
      <vt:lpstr>Ensure Equitable Compliance and Enforcement</vt:lpstr>
      <vt:lpstr>Communicate Communities Commitment to Protect Health</vt:lpstr>
      <vt:lpstr>Other Reasons Why Local TRL Still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Communities Still Need Local Tobacco Retail Licensing</dc:title>
  <dc:creator>Tracy Doyle</dc:creator>
  <cp:lastModifiedBy>Tracy Doyle</cp:lastModifiedBy>
  <cp:revision>1</cp:revision>
  <dcterms:modified xsi:type="dcterms:W3CDTF">2020-08-13T14:31:33Z</dcterms:modified>
</cp:coreProperties>
</file>